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22"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623" r:id="rId107"/>
    <p:sldId id="405" r:id="rId108"/>
    <p:sldId id="62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621" r:id="rId229"/>
    <p:sldId id="568" r:id="rId230"/>
    <p:sldId id="569" r:id="rId231"/>
    <p:sldId id="570" r:id="rId232"/>
    <p:sldId id="571" r:id="rId233"/>
    <p:sldId id="572" r:id="rId234"/>
    <p:sldId id="573" r:id="rId235"/>
    <p:sldId id="574" r:id="rId236"/>
    <p:sldId id="575" r:id="rId237"/>
    <p:sldId id="576" r:id="rId238"/>
    <p:sldId id="577"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20" d="100"/>
          <a:sy n="120" d="100"/>
        </p:scale>
        <p:origin x="-2120" y="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7184168"/>
        <c:axId val="-2147363304"/>
        <c:axId val="0"/>
      </c:bar3DChart>
      <c:catAx>
        <c:axId val="-2147184168"/>
        <c:scaling>
          <c:orientation val="minMax"/>
        </c:scaling>
        <c:delete val="1"/>
        <c:axPos val="b"/>
        <c:majorTickMark val="out"/>
        <c:minorTickMark val="none"/>
        <c:tickLblPos val="nextTo"/>
        <c:crossAx val="-2147363304"/>
        <c:crosses val="autoZero"/>
        <c:auto val="1"/>
        <c:lblAlgn val="ctr"/>
        <c:lblOffset val="100"/>
        <c:noMultiLvlLbl val="0"/>
      </c:catAx>
      <c:valAx>
        <c:axId val="-2147363304"/>
        <c:scaling>
          <c:orientation val="minMax"/>
        </c:scaling>
        <c:delete val="0"/>
        <c:axPos val="l"/>
        <c:majorGridlines/>
        <c:numFmt formatCode="0" sourceLinked="1"/>
        <c:majorTickMark val="out"/>
        <c:minorTickMark val="none"/>
        <c:tickLblPos val="nextTo"/>
        <c:crossAx val="-21471841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21/10/2012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21/10/2012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your </a:t>
            </a:r>
            <a:r>
              <a:rPr lang="en-US" dirty="0"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normAutofit/>
          </a:bodyPr>
          <a:lstStyle/>
          <a:p>
            <a:r>
              <a:rPr lang="en-US" dirty="0"/>
              <a:t>Jim </a:t>
            </a:r>
            <a:r>
              <a:rPr lang="en-US" dirty="0" smtClean="0"/>
              <a:t>Webber</a:t>
            </a:r>
          </a:p>
          <a:p>
            <a:r>
              <a:rPr lang="en-US" dirty="0" smtClean="0"/>
              <a:t>Chief Scientist, Neo Technology</a:t>
            </a:r>
            <a:endParaRPr lang="en-US" dirty="0"/>
          </a:p>
          <a:p>
            <a:r>
              <a:rPr lang="en-US" dirty="0" smtClean="0"/>
              <a:t>@</a:t>
            </a:r>
            <a:r>
              <a:rPr lang="en-US" dirty="0" err="1"/>
              <a:t>jimwebber</a:t>
            </a:r>
            <a:endParaRPr lang="en-US" dirty="0"/>
          </a:p>
          <a:p>
            <a:endParaRPr lang="en-US" dirty="0"/>
          </a:p>
        </p:txBody>
      </p:sp>
    </p:spTree>
    <p:extLst>
      <p:ext uri="{BB962C8B-B14F-4D97-AF65-F5344CB8AC3E}">
        <p14:creationId xmlns:p14="http://schemas.microsoft.com/office/powerpoint/2010/main" val="402187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a:t>
            </a:r>
            <a:r>
              <a:rPr lang="en-US" dirty="0" smtClean="0"/>
              <a:t>Tutorial starts</a:t>
            </a:r>
          </a:p>
          <a:p>
            <a:r>
              <a:rPr lang="en-US" dirty="0" smtClean="0"/>
              <a:t>10</a:t>
            </a:r>
            <a:r>
              <a:rPr lang="en-US" dirty="0" smtClean="0"/>
              <a:t>:00 </a:t>
            </a:r>
            <a:r>
              <a:rPr lang="en-US" dirty="0" smtClean="0"/>
              <a:t>Coffee</a:t>
            </a:r>
          </a:p>
          <a:p>
            <a:r>
              <a:rPr lang="en-US" dirty="0" smtClean="0"/>
              <a:t>12:00 Lunch</a:t>
            </a:r>
          </a:p>
          <a:p>
            <a:r>
              <a:rPr lang="en-US" dirty="0" smtClean="0"/>
              <a:t>13</a:t>
            </a:r>
            <a:r>
              <a:rPr lang="en-US" dirty="0" smtClean="0"/>
              <a:t>:30 </a:t>
            </a:r>
            <a:r>
              <a:rPr lang="en-US" dirty="0" smtClean="0"/>
              <a:t>Tutorial resumes</a:t>
            </a:r>
          </a:p>
          <a:p>
            <a:r>
              <a:rPr lang="en-US" dirty="0" smtClean="0"/>
              <a:t>15:00 </a:t>
            </a:r>
            <a:r>
              <a:rPr lang="en-US" dirty="0" smtClean="0"/>
              <a:t>Coffee break</a:t>
            </a:r>
          </a:p>
          <a:p>
            <a:r>
              <a:rPr lang="en-US" dirty="0" smtClean="0"/>
              <a:t>15</a:t>
            </a:r>
            <a:r>
              <a:rPr lang="en-US" dirty="0" smtClean="0"/>
              <a:t>:30 </a:t>
            </a:r>
            <a:r>
              <a:rPr lang="en-US" dirty="0" smtClean="0"/>
              <a:t>Tutorial resumes</a:t>
            </a:r>
          </a:p>
          <a:p>
            <a:r>
              <a:rPr lang="en-US" dirty="0" smtClean="0"/>
              <a:t>17:00ish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47690</TotalTime>
  <Words>13022</Words>
  <Application>Microsoft Macintosh PowerPoint</Application>
  <PresentationFormat>On-screen Show (4:3)</PresentationFormat>
  <Paragraphs>2188</Paragraphs>
  <Slides>267</Slides>
  <Notes>82</Notes>
  <HiddenSlides>1</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820</cp:revision>
  <cp:lastPrinted>2012-09-09T18:56:07Z</cp:lastPrinted>
  <dcterms:created xsi:type="dcterms:W3CDTF">2011-03-08T13:24:17Z</dcterms:created>
  <dcterms:modified xsi:type="dcterms:W3CDTF">2012-10-21T21:18:50Z</dcterms:modified>
</cp:coreProperties>
</file>